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0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6756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256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707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8715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0317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638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753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281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8115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5440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751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E8ED-C32A-408B-9329-EC7A83AE70B5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49B7-2461-4DF0-97EA-8F21CA7785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369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449"/>
            <a:ext cx="9144000" cy="646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Local Area Plan identified Key sites which needed redevelopment or enhancement.</a:t>
            </a:r>
          </a:p>
          <a:p>
            <a:pPr algn="ctr"/>
            <a:r>
              <a:rPr lang="en-US" sz="1400" b="1" dirty="0" smtClean="0"/>
              <a:t>The Diageo Site was omitted as it was hoped that Brewery would stay in business.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xmlns="" val="31657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76456" cy="6414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1450" y="6495002"/>
            <a:ext cx="3254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An inventory of current parking provision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xmlns="" val="21371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449"/>
            <a:ext cx="9144000" cy="646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83" y="6398341"/>
            <a:ext cx="7587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 strategy for street access and parking shows the intended Inner Relief Road across the Diageo Site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xmlns="" val="36681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449"/>
            <a:ext cx="9144000" cy="646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840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 specific sites with Urban Design Frameworks relevant to the Diageo Site are Bateman’s Quay, the Mart and</a:t>
            </a:r>
          </a:p>
          <a:p>
            <a:r>
              <a:rPr lang="en-US" sz="1400" b="1" dirty="0" err="1" smtClean="0"/>
              <a:t>Padmore</a:t>
            </a:r>
            <a:r>
              <a:rPr lang="en-US" sz="1400" b="1" dirty="0" smtClean="0"/>
              <a:t> and Barnes, Wolfe Tone Street Car Park and John’s Green. Shown in more detail on next 3 pages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xmlns="" val="13332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449"/>
            <a:ext cx="9144000" cy="6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2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69"/>
            <a:ext cx="9144000" cy="64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3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449"/>
            <a:ext cx="9144000" cy="6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65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06"/>
            <a:ext cx="9144000" cy="6464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507205"/>
            <a:ext cx="578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Sketch shows potential development of Diageo Site around the </a:t>
            </a:r>
            <a:r>
              <a:rPr lang="en-US" sz="1400" b="1" dirty="0" err="1" smtClean="0"/>
              <a:t>Nore</a:t>
            </a:r>
            <a:r>
              <a:rPr lang="en-US" sz="1400" b="1" dirty="0" smtClean="0"/>
              <a:t> Bridge</a:t>
            </a:r>
            <a:endParaRPr lang="en-IE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6906"/>
            <a:ext cx="536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Relief Road has become the Central Access Street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420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06"/>
            <a:ext cx="9144000" cy="6464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219641"/>
            <a:ext cx="559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Central Access Street now goes through the Mart Site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197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farrell</dc:creator>
  <cp:lastModifiedBy>Clare Finglas</cp:lastModifiedBy>
  <cp:revision>26</cp:revision>
  <dcterms:created xsi:type="dcterms:W3CDTF">2013-01-30T09:59:28Z</dcterms:created>
  <dcterms:modified xsi:type="dcterms:W3CDTF">2013-05-01T13:34:48Z</dcterms:modified>
</cp:coreProperties>
</file>